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92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1" r:id="rId30"/>
    <p:sldId id="284" r:id="rId31"/>
    <p:sldId id="285" r:id="rId32"/>
    <p:sldId id="286" r:id="rId33"/>
    <p:sldId id="287" r:id="rId34"/>
    <p:sldId id="288" r:id="rId35"/>
    <p:sldId id="290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36" autoAdjust="0"/>
    <p:restoredTop sz="94660"/>
  </p:normalViewPr>
  <p:slideViewPr>
    <p:cSldViewPr snapToGrid="0">
      <p:cViewPr varScale="1">
        <p:scale>
          <a:sx n="71" d="100"/>
          <a:sy n="71" d="100"/>
        </p:scale>
        <p:origin x="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93832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2209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90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5140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12434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151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1047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4391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669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9148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887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83DC7-74FA-42D9-B23E-B9D26F10DCCE}" type="datetimeFigureOut">
              <a:rPr lang="nl-BE" smtClean="0"/>
              <a:t>13/01/2016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032CF-831E-4C32-A800-203A1838EEE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3680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slide" Target="slide19.xml"/><Relationship Id="rId4" Type="http://schemas.openxmlformats.org/officeDocument/2006/relationships/slide" Target="slide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3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hlinkClick r:id="rId3" action="ppaction://hlinksldjump"/>
          </p:cNvPr>
          <p:cNvSpPr txBox="1"/>
          <p:nvPr/>
        </p:nvSpPr>
        <p:spPr>
          <a:xfrm>
            <a:off x="9856693" y="0"/>
            <a:ext cx="618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7" name="Tekstvak 6">
            <a:hlinkClick r:id="rId4" action="ppaction://hlinksldjump"/>
          </p:cNvPr>
          <p:cNvSpPr txBox="1"/>
          <p:nvPr/>
        </p:nvSpPr>
        <p:spPr>
          <a:xfrm>
            <a:off x="10165975" y="5849470"/>
            <a:ext cx="193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8" name="Tekstvak 7">
            <a:hlinkClick r:id="rId5" action="ppaction://hlinksldjump"/>
          </p:cNvPr>
          <p:cNvSpPr txBox="1"/>
          <p:nvPr/>
        </p:nvSpPr>
        <p:spPr>
          <a:xfrm>
            <a:off x="0" y="2084293"/>
            <a:ext cx="1600200" cy="38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1026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4262207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toelichting 1"/>
          <p:cNvSpPr/>
          <p:nvPr/>
        </p:nvSpPr>
        <p:spPr>
          <a:xfrm>
            <a:off x="4143375" y="3328988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Dag iedereen! Ik ga jullie helpen bij het verkennen van groepen en vakken in smartschool.</a:t>
            </a:r>
            <a:endParaRPr lang="nl-BE" dirty="0"/>
          </a:p>
        </p:txBody>
      </p:sp>
      <p:sp>
        <p:nvSpPr>
          <p:cNvPr id="9" name="Ovale toelichting 8"/>
          <p:cNvSpPr/>
          <p:nvPr/>
        </p:nvSpPr>
        <p:spPr>
          <a:xfrm>
            <a:off x="4143375" y="3340266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 gaan beginnen met groepen. Klik rechts bovenaan op profiel.</a:t>
            </a:r>
            <a:endParaRPr lang="nl-BE" dirty="0"/>
          </a:p>
        </p:txBody>
      </p:sp>
      <p:sp>
        <p:nvSpPr>
          <p:cNvPr id="10" name="Ovale toelichting 9"/>
          <p:cNvSpPr/>
          <p:nvPr/>
        </p:nvSpPr>
        <p:spPr>
          <a:xfrm>
            <a:off x="4143375" y="3328988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we dat gedaan hebben gaan we een vak maken. Klik rechts onderaan op vakkenbeheer.</a:t>
            </a:r>
            <a:endParaRPr lang="nl-BE" dirty="0"/>
          </a:p>
        </p:txBody>
      </p:sp>
      <p:sp>
        <p:nvSpPr>
          <p:cNvPr id="11" name="Ovale toelichting 10"/>
          <p:cNvSpPr/>
          <p:nvPr/>
        </p:nvSpPr>
        <p:spPr>
          <a:xfrm>
            <a:off x="4143375" y="3351544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we een vak aangemaakt hebben, gaan we daar eens naar kijken. Klik op de map </a:t>
            </a:r>
            <a:r>
              <a:rPr lang="nl-BE" dirty="0" err="1" smtClean="0"/>
              <a:t>oefenvak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0382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996081" y="470647"/>
            <a:ext cx="4303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kunnen we de naam en omschrijving wijzigen. Druk terug op het groene pijltje.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8966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5526741" y="2433916"/>
            <a:ext cx="1075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 kunnen ook de groep verwijderen. Klik op ok.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581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9157446" y="0"/>
            <a:ext cx="443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Zo, de groep is weg. Druk op start om terug naar het beginscherm te gaan, We gaan nu een vak aanmaken.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377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hlinkClick r:id="rId3" action="ppaction://hlinksldjump"/>
          </p:cNvPr>
          <p:cNvSpPr txBox="1"/>
          <p:nvPr/>
        </p:nvSpPr>
        <p:spPr>
          <a:xfrm>
            <a:off x="8969188" y="591670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toelichting 3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zien we een overzicht van onze vakken. Op dit moment nog geen dus klik maar op nieuw vak.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85573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>
            <a:hlinkClick r:id="rId3" action="ppaction://hlinksldjump"/>
          </p:cNvPr>
          <p:cNvSpPr txBox="1"/>
          <p:nvPr/>
        </p:nvSpPr>
        <p:spPr>
          <a:xfrm>
            <a:off x="11066930" y="578223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toelichting 3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kunnen we een naam en omschrijving invullen, klik op opslaan.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9552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11134165" y="1102661"/>
            <a:ext cx="228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76626" y="3535225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 hebben nu een vak aangemaakt. Als je het vak zichtbaar wilt maken klik je het vinkje bij het oogje aan.</a:t>
            </a:r>
            <a:endParaRPr lang="nl-BE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V="1">
            <a:off x="8982635" y="1471993"/>
            <a:ext cx="2151530" cy="202424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1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11576960" y="1116106"/>
            <a:ext cx="269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1" y="3541972"/>
            <a:ext cx="3494555" cy="1998216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Het vak is nu zichtbaar. Een vak kunnen we ook bewerken of verwijderen. Druk maar eens op het rode kruisje.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7093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364071" y="2447365"/>
            <a:ext cx="7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 gaan dit vak behouden, dus klik op annuleren.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50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747020" y="0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Zo, we hebben ons vak gemaakt. Klik op start om terug naar het beginscherm te gaan.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673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0" y="3590366"/>
            <a:ext cx="13949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zien we het beginscherm van ons vak. We gaan beginnen met leden toe te voegen. Klik op </a:t>
            </a:r>
            <a:r>
              <a:rPr lang="nl-BE" dirty="0" err="1" smtClean="0"/>
              <a:t>vakopties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2279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6072694" y="1546412"/>
            <a:ext cx="2587212" cy="61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21" y="4514010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toelichting 5"/>
          <p:cNvSpPr/>
          <p:nvPr/>
        </p:nvSpPr>
        <p:spPr>
          <a:xfrm>
            <a:off x="2502833" y="3592069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zien jullie je persoonlijke instellingen. Klik op groepen.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685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3818965" y="995084"/>
            <a:ext cx="2729752" cy="551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>
            <a:hlinkClick r:id="rId4" action="ppaction://hlinksldjump"/>
          </p:cNvPr>
          <p:cNvSpPr txBox="1"/>
          <p:nvPr/>
        </p:nvSpPr>
        <p:spPr>
          <a:xfrm>
            <a:off x="6884894" y="1059188"/>
            <a:ext cx="2514600" cy="423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6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toelichting 6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 gaan eerst co-leerkrachten toevoegen. Klik hierop.</a:t>
            </a:r>
            <a:endParaRPr lang="nl-BE" dirty="0"/>
          </a:p>
        </p:txBody>
      </p:sp>
      <p:sp>
        <p:nvSpPr>
          <p:cNvPr id="8" name="Ovale toelichting 7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Na de leerkrachten, gaan we de leerlingen toevoegen. Klik op de juiste knop.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6155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5284694" y="968189"/>
            <a:ext cx="1492623" cy="618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694" y="4275654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086506" y="3353713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Klik op voeg co-leerkracht toe.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320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2232212" y="2554942"/>
            <a:ext cx="2514599" cy="242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 gaan hier hetzelfde te werk als bij groepen. Druk dus op de vinkjes.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66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4356848" y="2124636"/>
            <a:ext cx="322728" cy="341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739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08551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kunnen we afzonderlijke leerkrachten gaan toevoegen. Druk op de vinkjes.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387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4504766" y="2770095"/>
            <a:ext cx="7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Ook hier gebruiken we het groene pijltje.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1228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7476567" y="1976717"/>
            <a:ext cx="376516" cy="1102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Eigenlijk heb ik me bedacht en wil ik toch niet al die leerkrachten toevoegen. Druk op de rechtse vinkjes.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6694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4867837" y="3254190"/>
            <a:ext cx="7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Druk nu op de pijltjes naar links om deze leerkrachten toch niet toe te voegen.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80930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4854390" y="3697942"/>
            <a:ext cx="709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Zo , dit zijn de juiste leerkrachten. Druk op de diskette om ze te bewaren.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0729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167282" y="860612"/>
            <a:ext cx="1801905" cy="820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>
            <a:hlinkClick r:id="rId3" action="ppaction://hlinksldjump"/>
          </p:cNvPr>
          <p:cNvSpPr txBox="1"/>
          <p:nvPr/>
        </p:nvSpPr>
        <p:spPr>
          <a:xfrm>
            <a:off x="7046259" y="982097"/>
            <a:ext cx="1922928" cy="6987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6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toelichting 6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Eigenlijk heb ik toch geen leerkrachten nodig, verwijder ze daarom dan maar allemaal.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7857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hlinkClick r:id="rId3" action="ppaction://hlinksldjump"/>
          </p:cNvPr>
          <p:cNvSpPr txBox="1"/>
          <p:nvPr/>
        </p:nvSpPr>
        <p:spPr>
          <a:xfrm>
            <a:off x="0" y="3778624"/>
            <a:ext cx="1600200" cy="309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e toelichting 3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Iedereen is nu weg. Druk op </a:t>
            </a:r>
            <a:r>
              <a:rPr lang="nl-BE" dirty="0" err="1" smtClean="0"/>
              <a:t>vakopties</a:t>
            </a:r>
            <a:r>
              <a:rPr lang="nl-BE" dirty="0" smtClean="0"/>
              <a:t>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1183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291458" y="1452282"/>
            <a:ext cx="108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2" y="4356337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toelichting 5"/>
          <p:cNvSpPr/>
          <p:nvPr/>
        </p:nvSpPr>
        <p:spPr>
          <a:xfrm>
            <a:off x="3511364" y="3434396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Om een nieuwe groep aan te maken, voeren we een naam en omschrijving in. Druk op opslaan.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3070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4477872" y="1855693"/>
            <a:ext cx="2380128" cy="363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5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toelichting 5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Dit scherm hebben we al vaker gezien. Druk op de vinkjes.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4645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6252882" y="1707776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481108" cy="2025110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zien we dat we enkel en alleen klassen kunnen toevoegen. Geen afzonderlijke leerlingen dus. Vink de klas 1A aan.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92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6884894" y="2286000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Voeg de klas toe.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919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5190564" y="1237129"/>
            <a:ext cx="416859" cy="322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1" y="3541972"/>
            <a:ext cx="3521450" cy="2025110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Voor afzonderlijke leerlingen aan vakken toe te voegen, kunnen we onze groepen gebruiken. Druk bovenaan op groepen.</a:t>
            </a:r>
            <a:endParaRPr lang="nl-BE" dirty="0"/>
          </a:p>
        </p:txBody>
      </p:sp>
      <p:cxnSp>
        <p:nvCxnSpPr>
          <p:cNvPr id="6" name="Rechte verbindingslijn met pijl 5"/>
          <p:cNvCxnSpPr/>
          <p:nvPr/>
        </p:nvCxnSpPr>
        <p:spPr>
          <a:xfrm flipH="1" flipV="1">
            <a:off x="5607423" y="1559859"/>
            <a:ext cx="2689412" cy="22187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25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6763871" y="3267634"/>
            <a:ext cx="753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116" y="4410124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8701928" y="3488183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kunnen we groepen toevoegen, dit gaan we nu niet doen dus klik maar op de diskette om te bewaren.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735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e toelichting 2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Zo nu kunnen jullie groepen en vakken aanmaken. Ga naar het volgende puntje.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1680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2710929" y="941294"/>
            <a:ext cx="126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634" y="4221866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toelichting 5"/>
          <p:cNvSpPr/>
          <p:nvPr/>
        </p:nvSpPr>
        <p:spPr>
          <a:xfrm>
            <a:off x="3363446" y="3299925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kunnen we leden toevoegen. Klik op leden kiezen.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25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2985247" y="1869142"/>
            <a:ext cx="618563" cy="8606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e toelichting 5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zien we alle mensen staan die we kunnen toevoegen. Klik op de vinkjes.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6214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3625328" y="2581836"/>
            <a:ext cx="435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Zo, we hebben een aantal mensen geselecteerd. Druk op de pijl naar rechts om ze toe te voegen.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22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3671046" y="3482788"/>
            <a:ext cx="40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1" y="3541972"/>
            <a:ext cx="4355167" cy="2226816"/>
          </a:xfrm>
          <a:prstGeom prst="wedgeEllipseCallout">
            <a:avLst>
              <a:gd name="adj1" fmla="val -62529"/>
              <a:gd name="adj2" fmla="val 28403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Als we nu op de diskette drukken, zijn de leden bewaart. Doe dit maar. Je ziet dat we hier elke leerling afzonderlijk kunnen toevoegen. Dit is heel belangrijk.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143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901953" y="416860"/>
            <a:ext cx="537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3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e toelichting 4"/>
          <p:cNvSpPr/>
          <p:nvPr/>
        </p:nvSpPr>
        <p:spPr>
          <a:xfrm>
            <a:off x="7948892" y="3541972"/>
            <a:ext cx="3271838" cy="1857375"/>
          </a:xfrm>
          <a:prstGeom prst="wedgeEllipseCallout">
            <a:avLst>
              <a:gd name="adj1" fmla="val -58824"/>
              <a:gd name="adj2" fmla="val 5557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Hier vinden we een overzicht van de leden in onze groep. Klik op het groene pijltje.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88071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hlinkClick r:id="rId3" action="ppaction://hlinksldjump"/>
          </p:cNvPr>
          <p:cNvSpPr txBox="1"/>
          <p:nvPr/>
        </p:nvSpPr>
        <p:spPr>
          <a:xfrm>
            <a:off x="8727140" y="1102658"/>
            <a:ext cx="21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sp>
        <p:nvSpPr>
          <p:cNvPr id="5" name="Tekstvak 4">
            <a:hlinkClick r:id="rId4" action="ppaction://hlinksldjump"/>
          </p:cNvPr>
          <p:cNvSpPr txBox="1"/>
          <p:nvPr/>
        </p:nvSpPr>
        <p:spPr>
          <a:xfrm>
            <a:off x="9090211" y="1102658"/>
            <a:ext cx="215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l-BE" dirty="0"/>
          </a:p>
        </p:txBody>
      </p:sp>
      <p:pic>
        <p:nvPicPr>
          <p:cNvPr id="6" name="Picture 2" descr="http://www.smartschool.be/wp/wp-content/uploads/2014/12/Smartschool_app_icon_oran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080" y="4463913"/>
            <a:ext cx="1916112" cy="195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e toelichting 6"/>
          <p:cNvSpPr/>
          <p:nvPr/>
        </p:nvSpPr>
        <p:spPr>
          <a:xfrm>
            <a:off x="7948892" y="3541972"/>
            <a:ext cx="3992096" cy="2468863"/>
          </a:xfrm>
          <a:prstGeom prst="wedgeEllipseCallout">
            <a:avLst>
              <a:gd name="adj1" fmla="val -63540"/>
              <a:gd name="adj2" fmla="val 2671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We zien dat  onze groep is aangemaakt. Hier vinden we een overzicht van al onze groepen. We kunnen deze nog wel bewerken, Probeer zowel het potloodje als het kruisje.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3905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657</Words>
  <Application>Microsoft Office PowerPoint</Application>
  <PresentationFormat>Breedbeeld</PresentationFormat>
  <Paragraphs>39</Paragraphs>
  <Slides>35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Beyers Dieter</dc:creator>
  <cp:lastModifiedBy>dieter beyers</cp:lastModifiedBy>
  <cp:revision>15</cp:revision>
  <dcterms:created xsi:type="dcterms:W3CDTF">2016-01-11T18:13:19Z</dcterms:created>
  <dcterms:modified xsi:type="dcterms:W3CDTF">2016-01-13T13:48:51Z</dcterms:modified>
</cp:coreProperties>
</file>